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308" r:id="rId6"/>
    <p:sldId id="30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7669F-C4A3-4BC2-B2A5-368359E6B8D9}" v="99" dt="2023-12-01T14:02:35.184"/>
    <p1510:client id="{AE78C577-E77A-A0E9-2E44-528864D8F083}" v="501" dt="2023-11-30T11:18:52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03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10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C16C-95D2-A04F-9FB6-6F9D33BEF035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F7D7D-3A61-DC48-9FFA-6FDBE1D26A3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46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19D23-C883-DB67-0D22-8EA8AF8E3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66EE18-ECB3-08B1-0201-D42DCA1EA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D4D0F0-086E-F80E-4D88-BEBA42C3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F64F-878D-4B6C-E820-E21AA2DC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937680-5C78-A382-71FB-B909E9BB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26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7A03A-C954-A6FD-74D1-0C1E68F1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85CFA4-F0D6-7F31-F920-130539104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825BE-B367-BF32-C551-5196558F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D9726-AFB9-B0B2-4FEF-BA5E047A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3D990E-6C10-0DD8-BD76-9A62DBB2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9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5FBD999-9BC8-764A-39F2-A3FF4167B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FCF4C0-A77F-E5BE-02B9-8FCBDA79A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ED727D-79CB-B570-D4FB-B1026678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833181-1B77-9BCB-4A72-63937F2C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1BBD2-EE79-8524-52FF-CA5997CC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34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07BAD-E464-74C3-4624-D00FD62B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CD1C79-51F3-D218-8AFB-3CF0FC86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C37A35-B9CD-1BA4-CD58-15102F64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F11055-2DF4-2ACE-06A7-A7F8EFE5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538D6E-D747-87D6-3C2A-C39F184C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767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AD18C-33C3-2CD1-6E68-1B99B430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64B0C4-5795-BBCF-9FD1-3C41B0CB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5A2F85-A48D-21B7-7C60-0B126CA1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8BE298-8604-7F36-B64C-FBF2B531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16A51D-CD44-98C1-E9CD-6EA333A7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11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28444-0F8E-E40F-39DB-9E7581163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EA14F-148A-CCC9-779E-9D4031B8E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168ECB-4C77-7F13-786D-5CDB5139A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3CA61C-929C-11FB-777E-3C36C1D0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5AD423-F253-B810-0FA9-073455F3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910686-5D73-7328-4A6E-C63FD80C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55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A7EED-DE8A-441C-7A3B-60F8C139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022A3A-8F88-B6D5-03EA-7344A4129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DD9A9A-6639-CA56-72D3-21EB0F394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8698DA-C75F-13F6-F3BE-4D59FD27D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AF97C5-48E4-3213-990D-F06D3B6A5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720C67E-965A-1570-C77A-A8723E65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01E1EBC-9C0F-4BB7-F599-9166F215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AA4AE44-56EF-68B2-3BF0-2601B2A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FF86E-66DA-D7EF-C696-A6B6AE5A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31C7DE-A4D2-1B7D-E407-EE4024252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83FC51-405C-3437-488C-BCF71D44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58AE4D2-5A29-3433-3051-342E5D63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15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A3BBABB-D40F-EED7-C868-B0157F5E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BB47C05-49CA-8BF4-1C81-D737014D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3B21D9-C877-8690-3591-922301C1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07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D80FC-0A9C-A4E2-2350-8CF8B92B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E219B6-FBD6-3D1B-3021-790A40DA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83CBC-6F6A-C6BA-781F-2AC2FAA0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1FCD75-DEAD-4F4F-A6E0-1E0A62AB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8F2194-237E-D811-27B2-FE95C2E9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DC7F21-4F7E-DFF5-CB66-925F328E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40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FAE57-8565-6A55-8D1E-9962CB06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AA7098-A8C0-D438-253C-EE3F5CAAF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667D1E-8EF7-1358-5EBB-12C0888E0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0741AD-68D1-9313-3D85-46AF6117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371598-A37B-F1FA-CB56-6F7EC987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D51CC8-FD08-FB40-9976-58E6CA14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3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0B3B65-A751-2E49-F89A-51EBB4B9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352B44-B55C-BC97-A0AA-4CFB3B672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93D377-F021-4B0B-265A-C54564BF8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A3EE-B724-F341-8709-A5C7AE9A8C73}" type="datetimeFigureOut">
              <a:rPr lang="nl-NL" smtClean="0"/>
              <a:t>1-12-2023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DA7694-5D8C-CDB9-D556-50FE897B4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0D3AB5-9183-C88D-EBFC-5B546BFD9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BFA7-1B24-7E42-A21B-C6BD195A98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708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0DD6A751-B3DD-23EA-204A-6F7D1F91E78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8411" y="2145143"/>
            <a:ext cx="4922651" cy="42827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0BEBF00-CCB3-698E-FD50-7502FF11D34B}"/>
              </a:ext>
            </a:extLst>
          </p:cNvPr>
          <p:cNvSpPr txBox="1"/>
          <p:nvPr/>
        </p:nvSpPr>
        <p:spPr>
          <a:xfrm>
            <a:off x="352697" y="341855"/>
            <a:ext cx="1136468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fontAlgn="t"/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Future of Work 4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december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Randstad</a:t>
            </a:r>
            <a:endParaRPr lang="en-US" sz="2400" dirty="0">
              <a:solidFill>
                <a:srgbClr val="0096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697" y="1172852"/>
            <a:ext cx="1145612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t"/>
            <a:r>
              <a:rPr lang="en-US" dirty="0" err="1">
                <a:solidFill>
                  <a:srgbClr val="009671"/>
                </a:solidFill>
                <a:latin typeface="Verdana"/>
                <a:ea typeface="Verdana"/>
              </a:rPr>
              <a:t>Stichting</a:t>
            </a:r>
            <a:r>
              <a:rPr lang="en-US" dirty="0">
                <a:solidFill>
                  <a:srgbClr val="009671"/>
                </a:solidFill>
                <a:latin typeface="Verdana"/>
                <a:ea typeface="Verdana"/>
              </a:rPr>
              <a:t> MNO Stand van </a:t>
            </a:r>
            <a:r>
              <a:rPr lang="en-US" dirty="0" err="1">
                <a:solidFill>
                  <a:srgbClr val="009671"/>
                </a:solidFill>
                <a:latin typeface="Verdana"/>
                <a:ea typeface="Verdana"/>
              </a:rPr>
              <a:t>zaken</a:t>
            </a:r>
            <a:endParaRPr lang="en-US" dirty="0" err="1">
              <a:solidFill>
                <a:srgbClr val="0096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9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no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907" y="189534"/>
            <a:ext cx="1753010" cy="1411173"/>
          </a:xfrm>
          <a:prstGeom prst="rect">
            <a:avLst/>
          </a:prstGeom>
          <a:noFill/>
          <a:effectLst/>
        </p:spPr>
      </p:pic>
      <p:sp>
        <p:nvSpPr>
          <p:cNvPr id="7" name="Rectangle 6"/>
          <p:cNvSpPr/>
          <p:nvPr/>
        </p:nvSpPr>
        <p:spPr>
          <a:xfrm>
            <a:off x="1070725" y="71436"/>
            <a:ext cx="10428514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indent="44894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nl-NL" altLang="en-US" sz="2400" b="1" dirty="0">
              <a:solidFill>
                <a:srgbClr val="009671"/>
              </a:solidFill>
              <a:latin typeface="Verdana"/>
              <a:ea typeface="Verdana"/>
              <a:cs typeface="Calibri Light" panose="020F0302020204030204" pitchFamily="34" charset="0"/>
            </a:endParaRPr>
          </a:p>
          <a:p>
            <a:pPr lvl="0" indent="44894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nl-NL" altLang="en-US" b="1" dirty="0">
              <a:solidFill>
                <a:srgbClr val="009671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 lvl="0" indent="448945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nl-NL" altLang="zh-CN" dirty="0">
              <a:solidFill>
                <a:srgbClr val="0096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Afbeelding 6">
            <a:extLst>
              <a:ext uri="{FF2B5EF4-FFF2-40B4-BE49-F238E27FC236}">
                <a16:creationId xmlns:a16="http://schemas.microsoft.com/office/drawing/2014/main" id="{C15F9A68-C833-C2EB-496D-A7589DD9E93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3258" y="6327497"/>
            <a:ext cx="608742" cy="53050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898FEC7-025D-FBF7-5413-4F4A8E5DBBCA}"/>
              </a:ext>
            </a:extLst>
          </p:cNvPr>
          <p:cNvSpPr txBox="1">
            <a:spLocks/>
          </p:cNvSpPr>
          <p:nvPr/>
        </p:nvSpPr>
        <p:spPr>
          <a:xfrm>
            <a:off x="2187665" y="80595"/>
            <a:ext cx="9453102" cy="703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9671"/>
                </a:solidFill>
                <a:latin typeface="Verdana"/>
                <a:ea typeface="Verdana"/>
              </a:rPr>
              <a:t>MNO </a:t>
            </a:r>
            <a:r>
              <a:rPr lang="en-US" sz="3600" err="1">
                <a:solidFill>
                  <a:srgbClr val="009671"/>
                </a:solidFill>
                <a:latin typeface="Verdana"/>
                <a:ea typeface="Verdana"/>
              </a:rPr>
              <a:t>Huishoudelijke</a:t>
            </a:r>
            <a:r>
              <a:rPr lang="en-US" sz="36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3600" err="1">
                <a:solidFill>
                  <a:srgbClr val="009671"/>
                </a:solidFill>
                <a:latin typeface="Verdana"/>
                <a:ea typeface="Verdana"/>
              </a:rPr>
              <a:t>zaken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3600" dirty="0">
                <a:latin typeface="Verdana"/>
                <a:ea typeface="Verdana"/>
              </a:rPr>
            </a:b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-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Bijeenkomst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vorige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MNO-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bijeenkomst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AH Delhaize</a:t>
            </a:r>
            <a:br>
              <a:rPr lang="en-US" sz="2300" dirty="0">
                <a:latin typeface="Verdana"/>
                <a:ea typeface="Verdana"/>
              </a:rPr>
            </a:b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-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Jaaragenda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MNO-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bijeenkomten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2024:</a:t>
            </a: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* 11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maart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CapGemini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Invoering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nieuwe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pensioenwet</a:t>
            </a: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* 3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juni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KLM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Diversiteit</a:t>
            </a: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 &amp;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Inclusie</a:t>
            </a: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  <a:t>* 2 </a:t>
            </a:r>
            <a:r>
              <a:rPr lang="en-US" sz="2300" err="1">
                <a:solidFill>
                  <a:srgbClr val="009671"/>
                </a:solidFill>
                <a:latin typeface="Verdana"/>
                <a:ea typeface="Verdana"/>
              </a:rPr>
              <a:t>september</a:t>
            </a: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br>
              <a:rPr lang="en-US" sz="2300" dirty="0">
                <a:solidFill>
                  <a:srgbClr val="009671"/>
                </a:solidFill>
                <a:latin typeface="Verdana"/>
                <a:ea typeface="Verdana"/>
              </a:rPr>
            </a:br>
            <a:br>
              <a:rPr lang="en-US" sz="2400" dirty="0">
                <a:latin typeface="Verdana"/>
                <a:ea typeface="Verdana"/>
              </a:rPr>
            </a:br>
            <a:br>
              <a:rPr lang="en-US" dirty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4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187665" y="402566"/>
            <a:ext cx="9453102" cy="6714309"/>
          </a:xfrm>
        </p:spPr>
        <p:txBody>
          <a:bodyPr>
            <a:normAutofit/>
          </a:bodyPr>
          <a:lstStyle/>
          <a:p>
            <a:r>
              <a:rPr lang="en-US" sz="3500" dirty="0" err="1">
                <a:solidFill>
                  <a:srgbClr val="009671"/>
                </a:solidFill>
                <a:latin typeface="Verdana"/>
                <a:ea typeface="Verdana"/>
              </a:rPr>
              <a:t>Activiteiten</a:t>
            </a:r>
            <a:r>
              <a:rPr lang="en-US" sz="3500" dirty="0">
                <a:solidFill>
                  <a:srgbClr val="009671"/>
                </a:solidFill>
                <a:latin typeface="Verdana"/>
                <a:ea typeface="Verdana"/>
              </a:rPr>
              <a:t> MNO-</a:t>
            </a:r>
            <a:r>
              <a:rPr lang="en-US" sz="3500" dirty="0" err="1">
                <a:solidFill>
                  <a:srgbClr val="009671"/>
                </a:solidFill>
                <a:latin typeface="Verdana"/>
                <a:ea typeface="Verdana"/>
              </a:rPr>
              <a:t>bestuur</a:t>
            </a:r>
            <a:br>
              <a:rPr lang="en-US" sz="3500" dirty="0">
                <a:latin typeface="Verdana"/>
                <a:ea typeface="Verdana"/>
              </a:rPr>
            </a:br>
            <a:br>
              <a:rPr lang="en-US" sz="3500" dirty="0">
                <a:latin typeface="Verdana"/>
                <a:ea typeface="Verdana"/>
              </a:rPr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29 sept.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Klantendag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OR-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ondersteuners</a:t>
            </a:r>
            <a:b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2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nov.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 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Aftrap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MZ-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maand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helaas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afgelast</a:t>
            </a:r>
            <a:br>
              <a:rPr lang="en-US" dirty="0"/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7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nov.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Achmea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invoering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nieuwe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pensioenwet</a:t>
            </a:r>
            <a:b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8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nov.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SOMz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onderzoeksmiddag</a:t>
            </a:r>
            <a:br>
              <a:rPr lang="en-US" dirty="0"/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21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nov.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AMG-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congres</a:t>
            </a:r>
            <a:b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</a:b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*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Updaten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MVO-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modelcode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i.s.m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. SDG House </a:t>
            </a:r>
            <a:r>
              <a:rPr lang="en-US" sz="2400" dirty="0" err="1">
                <a:solidFill>
                  <a:srgbClr val="009671"/>
                </a:solidFill>
                <a:latin typeface="Verdana"/>
                <a:ea typeface="Verdana"/>
              </a:rPr>
              <a:t>en</a:t>
            </a:r>
            <a:r>
              <a:rPr lang="en-US" sz="2400" dirty="0">
                <a:solidFill>
                  <a:srgbClr val="009671"/>
                </a:solidFill>
                <a:latin typeface="Verdana"/>
                <a:ea typeface="Verdana"/>
              </a:rPr>
              <a:t> SBI </a:t>
            </a:r>
            <a:br>
              <a:rPr lang="en-US" sz="2400" dirty="0">
                <a:latin typeface="Verdana"/>
                <a:ea typeface="Verdana"/>
              </a:rPr>
            </a:br>
            <a:br>
              <a:rPr lang="en-US" sz="2400" dirty="0">
                <a:latin typeface="Verdana"/>
                <a:ea typeface="Verdana"/>
              </a:rPr>
            </a:br>
            <a:br>
              <a:rPr lang="en-US" dirty="0"/>
            </a:br>
            <a:endParaRPr lang="en-US"/>
          </a:p>
        </p:txBody>
      </p:sp>
      <p:pic>
        <p:nvPicPr>
          <p:cNvPr id="3" name="Picture 2" descr="mno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72" y="229021"/>
            <a:ext cx="2130157" cy="1714776"/>
          </a:xfrm>
          <a:prstGeom prst="rect">
            <a:avLst/>
          </a:prstGeom>
          <a:noFill/>
          <a:effectLst/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15F9A68-C833-C2EB-496D-A7589DD9E93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3258" y="6327497"/>
            <a:ext cx="608742" cy="53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713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37E0949A0234CB927EA88264488CE" ma:contentTypeVersion="13" ma:contentTypeDescription="Create a new document." ma:contentTypeScope="" ma:versionID="cdd6032ad5dc72d0948b7e381c9f65ff">
  <xsd:schema xmlns:xsd="http://www.w3.org/2001/XMLSchema" xmlns:xs="http://www.w3.org/2001/XMLSchema" xmlns:p="http://schemas.microsoft.com/office/2006/metadata/properties" xmlns:ns3="96e2474e-c068-42bd-bed2-c19b73bdb658" xmlns:ns4="1d1047be-f42e-46f7-83e0-6fbbcc4bbceb" targetNamespace="http://schemas.microsoft.com/office/2006/metadata/properties" ma:root="true" ma:fieldsID="1304256275631274c0f5b45387fe9b1c" ns3:_="" ns4:_="">
    <xsd:import namespace="96e2474e-c068-42bd-bed2-c19b73bdb658"/>
    <xsd:import namespace="1d1047be-f42e-46f7-83e0-6fbbcc4bbc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2474e-c068-42bd-bed2-c19b73bd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047be-f42e-46f7-83e0-6fbbcc4bbc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6e2474e-c068-42bd-bed2-c19b73bdb65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1FB75F-BA87-41E7-9F9D-336E156F514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6e2474e-c068-42bd-bed2-c19b73bdb658"/>
    <ds:schemaRef ds:uri="1d1047be-f42e-46f7-83e0-6fbbcc4bbce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A7DE82-D033-47B3-A3D2-C3EF4B6830B9}">
  <ds:schemaRefs>
    <ds:schemaRef ds:uri="1d1047be-f42e-46f7-83e0-6fbbcc4bbceb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6e2474e-c068-42bd-bed2-c19b73bdb65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52ED608-9E20-44A8-973C-6F80ACDD0F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112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Kantoorthema</vt:lpstr>
      <vt:lpstr>PowerPoint Presentation</vt:lpstr>
      <vt:lpstr>PowerPoint Presentation</vt:lpstr>
      <vt:lpstr>Activiteiten MNO-bestuur  * 29 sept. Klantendag OR-ondersteuners * 2 nov. Aftrap MZ-maand helaas afgelast * 7 nov. Achmea invoering nieuwe pensioenwet * 8 nov. SOMz onderzoeksmiddag * 21 nov. AMG-congres * Updaten MVO-modelcode i.s.m. SDG House en SBI 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Mathi Bouts</dc:creator>
  <cp:lastModifiedBy>Annelie Bijpost</cp:lastModifiedBy>
  <cp:revision>221</cp:revision>
  <dcterms:created xsi:type="dcterms:W3CDTF">2022-06-26T08:02:01Z</dcterms:created>
  <dcterms:modified xsi:type="dcterms:W3CDTF">2023-12-01T14:13:24Z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0x010100F6237E0949A0234CB927EA88264488CE</vt:lpwstr>
  </property>
</Properties>
</file>